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E90C4CEC-16D5-4229-B4DE-FDE9B679D7E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90C4CEC-16D5-4229-B4DE-FDE9B679D7E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Spanish American War 1898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US continues to “look out” after gaining territory from Spain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783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Cuba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7631" r="27631"/>
          <a:stretch>
            <a:fillRect/>
          </a:stretch>
        </p:blipFill>
        <p:spPr>
          <a:xfrm>
            <a:off x="1243859" y="779929"/>
            <a:ext cx="3273277" cy="4935071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Spain controlled Cuba since the 1400s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Cuban rebels were trying to free Cuba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Many Americans were sympathetic with the Cuban Rebels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Some Americans had invested in the sugar industry in Cuba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05452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Spain attempted to crush the Cuban Rebels!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Spanish General </a:t>
            </a:r>
            <a:r>
              <a:rPr lang="en-US" dirty="0" err="1" smtClean="0"/>
              <a:t>Weyler</a:t>
            </a:r>
            <a:r>
              <a:rPr lang="en-US" dirty="0" smtClean="0"/>
              <a:t> was sent to end the rebellion</a:t>
            </a:r>
          </a:p>
          <a:p>
            <a:r>
              <a:rPr lang="en-US" dirty="0" err="1" smtClean="0"/>
              <a:t>Weyler</a:t>
            </a:r>
            <a:r>
              <a:rPr lang="en-US" dirty="0" smtClean="0"/>
              <a:t> destroyed sugar plantations and put Cubans in concentration camps</a:t>
            </a:r>
          </a:p>
          <a:p>
            <a:r>
              <a:rPr lang="en-US" dirty="0" smtClean="0"/>
              <a:t>Many Americans felt sorry for the Cubans and felt their cause was similar to our revolution against England.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419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 descr="weyler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" b="290"/>
          <a:stretch>
            <a:fillRect/>
          </a:stretch>
        </p:blipFill>
        <p:spPr>
          <a:xfrm>
            <a:off x="1089023" y="1816100"/>
            <a:ext cx="3024190" cy="3801240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“Butcher </a:t>
            </a:r>
            <a:r>
              <a:rPr lang="en-US" dirty="0" err="1" smtClean="0"/>
              <a:t>Weyler</a:t>
            </a:r>
            <a:r>
              <a:rPr lang="en-US" dirty="0" smtClean="0"/>
              <a:t>” as he became known said “I love animals more than humans”</a:t>
            </a:r>
          </a:p>
          <a:p>
            <a:r>
              <a:rPr lang="en-US" dirty="0" err="1" smtClean="0"/>
              <a:t>Weyler</a:t>
            </a:r>
            <a:r>
              <a:rPr lang="en-US" dirty="0" smtClean="0"/>
              <a:t> had approximately 300,000 Cubans moved into the camps with little food or water</a:t>
            </a:r>
          </a:p>
          <a:p>
            <a:endParaRPr lang="en-US" dirty="0"/>
          </a:p>
        </p:txBody>
      </p:sp>
      <p:pic>
        <p:nvPicPr>
          <p:cNvPr id="8" name="Picture 7" descr="reconstrad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021" y="4579792"/>
            <a:ext cx="2945982" cy="211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412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 Fever in the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Yellow Journalism- “You furnish the pictures, I’ll furnish the war”</a:t>
            </a:r>
          </a:p>
          <a:p>
            <a:r>
              <a:rPr lang="en-US" dirty="0" smtClean="0"/>
              <a:t>News stories about Cuba “whipped up” public opinion in the US</a:t>
            </a:r>
          </a:p>
          <a:p>
            <a:r>
              <a:rPr lang="en-US" dirty="0" smtClean="0"/>
              <a:t>Some of the stories were exaggerated</a:t>
            </a:r>
          </a:p>
          <a:p>
            <a:r>
              <a:rPr lang="en-US" dirty="0" smtClean="0"/>
              <a:t>Both President Cleveland and McKinley wanted to avoid a war with Spain</a:t>
            </a:r>
          </a:p>
          <a:p>
            <a:r>
              <a:rPr lang="en-US" dirty="0" smtClean="0"/>
              <a:t>A Spanish diplomat wrote a letter insulting President McKinley. The letter was published in US newspapers angering Americans even more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Many Americans wanted war…either to help the Cuban Rebels or to protect sugar companies or both</a:t>
            </a:r>
          </a:p>
          <a:p>
            <a:r>
              <a:rPr lang="en-US" dirty="0" smtClean="0"/>
              <a:t>The Teller Amendment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Hearstpulitze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277" y="3391355"/>
            <a:ext cx="3655085" cy="248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367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USS MAINE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Battleship Maine moved into Havana Harbor to show support for the Cubans</a:t>
            </a:r>
          </a:p>
          <a:p>
            <a:r>
              <a:rPr lang="en-US" dirty="0" smtClean="0"/>
              <a:t>On February 15, 1898 the battleship USS Maine exploded in Havana Harbor killing 274</a:t>
            </a:r>
          </a:p>
          <a:p>
            <a:r>
              <a:rPr lang="en-US" dirty="0" smtClean="0"/>
              <a:t>“Remember the Maine to H*%$ with Spain” becomes the battle cry across the U.S.</a:t>
            </a:r>
          </a:p>
          <a:p>
            <a:r>
              <a:rPr lang="en-US" dirty="0" smtClean="0"/>
              <a:t>Spain denied causing the Maine explosion (now we know that to be true)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Content Placeholder 5" descr="h46774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6" r="23766"/>
          <a:stretch>
            <a:fillRect/>
          </a:stretch>
        </p:blipFill>
        <p:spPr>
          <a:xfrm>
            <a:off x="5437475" y="3689611"/>
            <a:ext cx="2923888" cy="3046528"/>
          </a:xfrm>
        </p:spPr>
      </p:pic>
      <p:pic>
        <p:nvPicPr>
          <p:cNvPr id="5" name="Picture 4" descr="220px-Uss_maine_colo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474" y="1613646"/>
            <a:ext cx="2923888" cy="207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684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War itself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US declares war on April 25, 1898</a:t>
            </a:r>
          </a:p>
          <a:p>
            <a:r>
              <a:rPr lang="en-US" dirty="0" smtClean="0"/>
              <a:t>On May 1, the US Navy destroyed the Spanish Navy sitting in the Philippine Islands and trapped other Spanish ships parked in Cuba (Teddy Roosevelt was US Secretary of the Navy)</a:t>
            </a:r>
          </a:p>
          <a:p>
            <a:r>
              <a:rPr lang="en-US" dirty="0" smtClean="0"/>
              <a:t>In June, US troops landed in Cuba</a:t>
            </a:r>
          </a:p>
          <a:p>
            <a:r>
              <a:rPr lang="en-US" dirty="0" smtClean="0"/>
              <a:t>Teddy Roosevelt resigned his political post and helped organize a cavalry regiment known as the “Rough Riders”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675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Rough Riders</a:t>
            </a:r>
            <a:endParaRPr lang="en-US" dirty="0"/>
          </a:p>
        </p:txBody>
      </p:sp>
      <p:pic>
        <p:nvPicPr>
          <p:cNvPr id="6" name="Picture Placeholder 5" descr="HC1x4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25" r="25725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Were made up of Americans from a variety of backgrounds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Cowboys, Harvard Graduates, Native Americans, Hispanics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There were no African Americans as they were still segregated  </a:t>
            </a:r>
          </a:p>
          <a:p>
            <a:r>
              <a:rPr lang="en-US" dirty="0" smtClean="0"/>
              <a:t>(Buffalo Soldiers)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Teddy Roosevelt’s  legend grows as one of their officers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They are famous as cavalry but actually fought on foot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Rough Riders and Buffalo Soldiers capture San Juan and Kettle Hill</a:t>
            </a:r>
          </a:p>
        </p:txBody>
      </p:sp>
    </p:spTree>
    <p:extLst>
      <p:ext uri="{BB962C8B-B14F-4D97-AF65-F5344CB8AC3E}">
        <p14:creationId xmlns:p14="http://schemas.microsoft.com/office/powerpoint/2010/main" val="3829805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Spain surrenders in July 1898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Treaty of Paris officially ends the war on December 10, 1899</a:t>
            </a:r>
          </a:p>
          <a:p>
            <a:r>
              <a:rPr lang="en-US" dirty="0" smtClean="0"/>
              <a:t>There are 3,289 US deaths</a:t>
            </a:r>
          </a:p>
          <a:p>
            <a:r>
              <a:rPr lang="en-US" dirty="0" smtClean="0"/>
              <a:t>2,957 died from disease the rest were killed by bullets(352)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Spain granted freedom to Cuba</a:t>
            </a:r>
          </a:p>
          <a:p>
            <a:r>
              <a:rPr lang="en-US" dirty="0" smtClean="0"/>
              <a:t>The Platt Amendment (see Wiki)</a:t>
            </a:r>
          </a:p>
          <a:p>
            <a:r>
              <a:rPr lang="en-US" dirty="0" smtClean="0"/>
              <a:t>The US received Puerto Rico, Guam, Wake Island and </a:t>
            </a:r>
            <a:r>
              <a:rPr lang="en-US" i="1" dirty="0" smtClean="0"/>
              <a:t>purchased </a:t>
            </a:r>
            <a:r>
              <a:rPr lang="en-US" dirty="0" smtClean="0"/>
              <a:t>the Philippines from Spain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325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000000"/>
      </a:dk1>
      <a:lt1>
        <a:srgbClr val="FFFFFF"/>
      </a:lt1>
      <a:dk2>
        <a:srgbClr val="59480D"/>
      </a:dk2>
      <a:lt2>
        <a:srgbClr val="D28E11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183</TotalTime>
  <Words>488</Words>
  <Application>Microsoft Macintosh PowerPoint</Application>
  <PresentationFormat>On-screen Show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Tradition</vt:lpstr>
      <vt:lpstr>The Spanish American War 1898</vt:lpstr>
      <vt:lpstr>Cuba</vt:lpstr>
      <vt:lpstr>Spain attempted to crush the Cuban Rebels!</vt:lpstr>
      <vt:lpstr>PowerPoint Presentation</vt:lpstr>
      <vt:lpstr>War Fever in the US</vt:lpstr>
      <vt:lpstr>USS MAINE</vt:lpstr>
      <vt:lpstr>The War itself </vt:lpstr>
      <vt:lpstr>The Rough Riders</vt:lpstr>
      <vt:lpstr>Spain surrenders in July 1898</vt:lpstr>
    </vt:vector>
  </TitlesOfParts>
  <Company>LiveBeautiful.myarbonne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Spanish American War 1898</dc:title>
  <dc:creator>Wendi Johnson</dc:creator>
  <cp:lastModifiedBy>Wendi Johnson</cp:lastModifiedBy>
  <cp:revision>16</cp:revision>
  <dcterms:created xsi:type="dcterms:W3CDTF">2011-09-25T17:39:11Z</dcterms:created>
  <dcterms:modified xsi:type="dcterms:W3CDTF">2011-09-25T21:39:49Z</dcterms:modified>
</cp:coreProperties>
</file>